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C8BA0-97F9-4A09-9479-AB3B779F8A7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EF460-CE60-4A4E-822B-89EF1DCC3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9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14C01-56FF-4151-8743-067DD76CF8A9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453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8525-2001-4429-90A7-AD14F0A1971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01A4-FAD2-420F-B108-4EB31A7B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3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8525-2001-4429-90A7-AD14F0A1971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01A4-FAD2-420F-B108-4EB31A7B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2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8525-2001-4429-90A7-AD14F0A1971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01A4-FAD2-420F-B108-4EB31A7B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1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07F2FB-1FC5-47C1-98FF-0650D4870E9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7389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8525-2001-4429-90A7-AD14F0A1971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01A4-FAD2-420F-B108-4EB31A7B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0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8525-2001-4429-90A7-AD14F0A1971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01A4-FAD2-420F-B108-4EB31A7B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5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8525-2001-4429-90A7-AD14F0A1971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01A4-FAD2-420F-B108-4EB31A7B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4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8525-2001-4429-90A7-AD14F0A1971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01A4-FAD2-420F-B108-4EB31A7B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4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8525-2001-4429-90A7-AD14F0A1971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01A4-FAD2-420F-B108-4EB31A7B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9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8525-2001-4429-90A7-AD14F0A1971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01A4-FAD2-420F-B108-4EB31A7B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2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8525-2001-4429-90A7-AD14F0A1971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01A4-FAD2-420F-B108-4EB31A7B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6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8525-2001-4429-90A7-AD14F0A1971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01A4-FAD2-420F-B108-4EB31A7B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2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B8525-2001-4429-90A7-AD14F0A1971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F01A4-FAD2-420F-B108-4EB31A7B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7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922639" y="1"/>
            <a:ext cx="5257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i="1" dirty="0">
                <a:solidFill>
                  <a:srgbClr val="0033CC"/>
                </a:solidFill>
                <a:latin typeface="Book Antiqua" panose="02040602050305030304" pitchFamily="18" charset="0"/>
              </a:rPr>
              <a:t>Town of Lexington</a:t>
            </a:r>
          </a:p>
          <a:p>
            <a:pPr>
              <a:spcBef>
                <a:spcPct val="50000"/>
              </a:spcBef>
            </a:pPr>
            <a:r>
              <a:rPr lang="en-US" altLang="en-US" sz="2000" i="1" dirty="0">
                <a:solidFill>
                  <a:srgbClr val="0033CC"/>
                </a:solidFill>
                <a:latin typeface="Book Antiqua" panose="02040602050305030304" pitchFamily="18" charset="0"/>
              </a:rPr>
              <a:t>December 4, 2017 Debt Exclusion Referendum</a:t>
            </a:r>
            <a:endParaRPr lang="en-US" altLang="en-US" sz="1400" dirty="0">
              <a:solidFill>
                <a:srgbClr val="5F5F5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904103"/>
            <a:ext cx="9144000" cy="762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3429" name="Picture 5" descr="Seal - color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451"/>
            <a:ext cx="8382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667" y="1524000"/>
            <a:ext cx="4968671" cy="4633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1" y="2286000"/>
            <a:ext cx="891229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Kosnoff</dc:creator>
  <cp:lastModifiedBy>Carl Valente</cp:lastModifiedBy>
  <cp:revision>1</cp:revision>
  <dcterms:created xsi:type="dcterms:W3CDTF">2017-11-03T21:29:33Z</dcterms:created>
  <dcterms:modified xsi:type="dcterms:W3CDTF">2017-11-06T22:13:24Z</dcterms:modified>
</cp:coreProperties>
</file>